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56.png" ContentType="image/png"/>
  <Override PartName="/ppt/media/image55.jpeg" ContentType="image/jpeg"/>
  <Override PartName="/ppt/media/image2.png" ContentType="image/png"/>
  <Override PartName="/ppt/media/image49.jpeg" ContentType="image/jpeg"/>
  <Override PartName="/ppt/media/image38.jpeg" ContentType="image/jpeg"/>
  <Override PartName="/ppt/media/image51.jpeg" ContentType="image/jpeg"/>
  <Override PartName="/ppt/media/image48.jpeg" ContentType="image/jpeg"/>
  <Override PartName="/ppt/media/image42.png" ContentType="image/png"/>
  <Override PartName="/ppt/media/image39.jpeg" ContentType="image/jpeg"/>
  <Override PartName="/ppt/media/image52.jpeg" ContentType="image/jpeg"/>
  <Override PartName="/ppt/media/image41.jpeg" ContentType="image/jpeg"/>
  <Override PartName="/ppt/media/image5.jpeg" ContentType="image/jpeg"/>
  <Override PartName="/ppt/media/image37.jpeg" ContentType="image/jpeg"/>
  <Override PartName="/ppt/media/image4.jpeg" ContentType="image/jpeg"/>
  <Override PartName="/ppt/media/image36.jpeg" ContentType="image/jpeg"/>
  <Override PartName="/ppt/media/image34.png" ContentType="image/png"/>
  <Override PartName="/ppt/media/image44.jpeg" ContentType="image/jpeg"/>
  <Override PartName="/ppt/media/image1.jpeg" ContentType="image/jpeg"/>
  <Override PartName="/ppt/media/image33.jpeg" ContentType="image/jpeg"/>
  <Override PartName="/ppt/media/image50.jpeg" ContentType="image/jpeg"/>
  <Override PartName="/ppt/media/image32.png" ContentType="image/png"/>
  <Override PartName="/ppt/media/image53.jpeg" ContentType="image/jpeg"/>
  <Override PartName="/ppt/media/image31.jpeg" ContentType="image/jpeg"/>
  <Override PartName="/ppt/media/image27.jpeg" ContentType="image/jpeg"/>
  <Override PartName="/ppt/media/image23.png" ContentType="image/png"/>
  <Override PartName="/ppt/media/image14.jpeg" ContentType="image/jpeg"/>
  <Override PartName="/ppt/media/image25.jpeg" ContentType="image/jpeg"/>
  <Override PartName="/ppt/media/image24.jpeg" ContentType="image/jpeg"/>
  <Override PartName="/ppt/media/image30.png" ContentType="image/png"/>
  <Override PartName="/ppt/media/image11.jpeg" ContentType="image/jpeg"/>
  <Override PartName="/ppt/media/image22.jpeg" ContentType="image/jpeg"/>
  <Override PartName="/ppt/media/image10.jpeg" ContentType="image/jpeg"/>
  <Override PartName="/ppt/media/image21.jpeg" ContentType="image/jpeg"/>
  <Override PartName="/ppt/media/image26.png" ContentType="image/png"/>
  <Override PartName="/ppt/media/image20.jpeg" ContentType="image/jpeg"/>
  <Override PartName="/ppt/media/image19.jpeg" ContentType="image/jpeg"/>
  <Override PartName="/ppt/media/image47.png" ContentType="image/png"/>
  <Override PartName="/ppt/media/image43.jpeg" ContentType="image/jpeg"/>
  <Override PartName="/ppt/media/image17.jpeg" ContentType="image/jpeg"/>
  <Override PartName="/ppt/media/image3.png" ContentType="image/png"/>
  <Override PartName="/ppt/media/image46.jpeg" ContentType="image/jpeg"/>
  <Override PartName="/ppt/media/image28.png" ContentType="image/png"/>
  <Override PartName="/ppt/media/image35.jpeg" ContentType="image/jpeg"/>
  <Override PartName="/ppt/media/image6.jpeg" ContentType="image/jpeg"/>
  <Override PartName="/ppt/media/image8.png" ContentType="image/png"/>
  <Override PartName="/ppt/media/image40.png" ContentType="image/png"/>
  <Override PartName="/ppt/media/image12.jpeg" ContentType="image/jpeg"/>
  <Override PartName="/ppt/media/image13.png" ContentType="image/png"/>
  <Override PartName="/ppt/media/image9.jpeg" ContentType="image/jpeg"/>
  <Override PartName="/ppt/media/image18.png" ContentType="image/png"/>
  <Override PartName="/ppt/media/image7.jpeg" ContentType="image/jpeg"/>
  <Override PartName="/ppt/media/image29.jpeg" ContentType="image/jpeg"/>
  <Override PartName="/ppt/media/image16.png" ContentType="image/png"/>
  <Override PartName="/ppt/media/image54.jpeg" ContentType="image/jpeg"/>
  <Override PartName="/ppt/media/image45.png" ContentType="image/png"/>
  <Override PartName="/ppt/media/image15.jpeg" ContentType="image/jpeg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nl-B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nl-B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nl-B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nl-B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nl-B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5606747-2C3C-4417-A285-7144D68A2E9A}" type="slidenum">
              <a:rPr lang="nl-BE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2160000" y="1944000"/>
            <a:ext cx="3960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6600">
                <a:latin typeface="Arial"/>
              </a:rPr>
              <a:t>Git</a:t>
            </a:r>
            <a:endParaRPr/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55240" y="25524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16000" y="4032000"/>
            <a:ext cx="4320000" cy="3239640"/>
          </a:xfrm>
          <a:prstGeom prst="rect">
            <a:avLst/>
          </a:prstGeom>
          <a:ln>
            <a:noFill/>
          </a:ln>
        </p:spPr>
      </p:pic>
      <p:sp>
        <p:nvSpPr>
          <p:cNvPr id="42" name="TextShape 2"/>
          <p:cNvSpPr txBox="1"/>
          <p:nvPr/>
        </p:nvSpPr>
        <p:spPr>
          <a:xfrm>
            <a:off x="2592000" y="581760"/>
            <a:ext cx="4464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2400">
                <a:latin typeface="Arial"/>
              </a:rPr>
              <a:t>T4T Opleidingsdag 2015</a:t>
            </a:r>
            <a:endParaRPr/>
          </a:p>
        </p:txBody>
      </p:sp>
      <p:sp>
        <p:nvSpPr>
          <p:cNvPr id="43" name="TextShape 3"/>
          <p:cNvSpPr txBox="1"/>
          <p:nvPr/>
        </p:nvSpPr>
        <p:spPr>
          <a:xfrm>
            <a:off x="3600000" y="3131640"/>
            <a:ext cx="602856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2600">
                <a:latin typeface="Arial"/>
              </a:rPr>
              <a:t>the stupid content tracker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72000" y="2835000"/>
            <a:ext cx="10008000" cy="2500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Pretty pull requests get merged 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
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0" y="1868040"/>
            <a:ext cx="10008000" cy="4375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One commit = one thing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Make the most of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your commit message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`git add .` and `git commit -a`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are the enemies of clean commits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72000" y="2841840"/>
            <a:ext cx="10008000" cy="248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Minimum viable pull requests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Let's Try it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497880" y="2157840"/>
            <a:ext cx="32461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3600">
                <a:latin typeface="Arial"/>
              </a:rPr>
              <a:t>Collaborateurs</a:t>
            </a:r>
            <a:endParaRPr/>
          </a:p>
          <a:p>
            <a:endParaRPr/>
          </a:p>
          <a:p>
            <a:r>
              <a:rPr lang="nl-BE">
                <a:latin typeface="Arial"/>
              </a:rPr>
              <a:t>git clone</a:t>
            </a:r>
            <a:endParaRPr/>
          </a:p>
          <a:p>
            <a:r>
              <a:rPr lang="nl-BE">
                <a:latin typeface="Arial"/>
              </a:rPr>
              <a:t>git commit -a</a:t>
            </a:r>
            <a:endParaRPr/>
          </a:p>
          <a:p>
            <a:r>
              <a:rPr lang="nl-BE">
                <a:latin typeface="Arial"/>
              </a:rPr>
              <a:t>git push</a:t>
            </a:r>
            <a:endParaRPr/>
          </a:p>
          <a:p>
            <a:endParaRPr/>
          </a:p>
          <a:p>
            <a:r>
              <a:rPr lang="nl-BE">
                <a:latin typeface="Arial"/>
              </a:rPr>
              <a:t>“</a:t>
            </a:r>
            <a:r>
              <a:rPr lang="nl-BE">
                <a:latin typeface="Arial"/>
              </a:rPr>
              <a:t>pull request”</a:t>
            </a:r>
            <a:endParaRPr/>
          </a:p>
        </p:txBody>
      </p:sp>
      <p:sp>
        <p:nvSpPr>
          <p:cNvPr id="85" name="TextShape 3"/>
          <p:cNvSpPr txBox="1"/>
          <p:nvPr/>
        </p:nvSpPr>
        <p:spPr>
          <a:xfrm>
            <a:off x="6840000" y="1558080"/>
            <a:ext cx="2664000" cy="316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3600">
                <a:latin typeface="Arial"/>
              </a:rPr>
              <a:t>Maintainers</a:t>
            </a:r>
            <a:endParaRPr/>
          </a:p>
          <a:p>
            <a:endParaRPr/>
          </a:p>
          <a:p>
            <a:r>
              <a:rPr lang="nl-BE">
                <a:latin typeface="Arial"/>
              </a:rPr>
              <a:t>“</a:t>
            </a:r>
            <a:r>
              <a:rPr lang="nl-BE">
                <a:latin typeface="Arial"/>
              </a:rPr>
              <a:t>discuss” and “evaluate”</a:t>
            </a:r>
            <a:endParaRPr/>
          </a:p>
          <a:p>
            <a:endParaRPr/>
          </a:p>
          <a:p>
            <a:r>
              <a:rPr lang="nl-BE">
                <a:latin typeface="Arial"/>
              </a:rPr>
              <a:t>git fetch</a:t>
            </a:r>
            <a:endParaRPr/>
          </a:p>
          <a:p>
            <a:r>
              <a:rPr lang="nl-BE">
                <a:latin typeface="Arial"/>
              </a:rPr>
              <a:t>git merge</a:t>
            </a:r>
            <a:endParaRPr/>
          </a:p>
          <a:p>
            <a:endParaRPr/>
          </a:p>
          <a:p>
            <a:r>
              <a:rPr lang="nl-BE">
                <a:latin typeface="Arial"/>
              </a:rPr>
              <a:t>“</a:t>
            </a:r>
            <a:r>
              <a:rPr lang="nl-BE">
                <a:latin typeface="Arial"/>
              </a:rPr>
              <a:t>approve” or “decline”</a:t>
            </a:r>
            <a:endParaRPr/>
          </a:p>
          <a:p>
            <a:endParaRPr/>
          </a:p>
          <a:p>
            <a:endParaRPr/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-144000" y="4392000"/>
            <a:ext cx="10079640" cy="383616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8043480" y="2853360"/>
            <a:ext cx="11005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… </a:t>
            </a:r>
            <a:r>
              <a:rPr lang="nl-BE">
                <a:latin typeface="Arial"/>
              </a:rPr>
              <a:t>or …</a:t>
            </a:r>
            <a:endParaRPr/>
          </a:p>
          <a:p>
            <a:r>
              <a:rPr lang="nl-BE">
                <a:latin typeface="Arial"/>
              </a:rPr>
              <a:t>git pull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72000" y="2841840"/>
            <a:ext cx="10008000" cy="248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IV: Gitflow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936000" y="301320"/>
            <a:ext cx="4320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Gitflow</a:t>
            </a:r>
            <a:endParaRPr/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536000" y="504000"/>
            <a:ext cx="5184000" cy="767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936000" y="301320"/>
            <a:ext cx="4320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Gitflow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255920" y="301320"/>
            <a:ext cx="5392080" cy="798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936000" y="301320"/>
            <a:ext cx="4320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Gitflow</a:t>
            </a:r>
            <a:endParaRPr/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4320000" y="245880"/>
            <a:ext cx="5472000" cy="792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936000" y="301320"/>
            <a:ext cx="432000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Gitflow</a:t>
            </a:r>
            <a:endParaRPr/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4295160" y="301320"/>
            <a:ext cx="5298120" cy="76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3960000" y="144000"/>
            <a:ext cx="5616000" cy="815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55600" y="25560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Menu</a:t>
            </a:r>
            <a:endParaRPr/>
          </a:p>
        </p:txBody>
      </p:sp>
      <p:sp>
        <p:nvSpPr>
          <p:cNvPr id="46" name="TextShape 2"/>
          <p:cNvSpPr txBox="1"/>
          <p:nvPr/>
        </p:nvSpPr>
        <p:spPr>
          <a:xfrm>
            <a:off x="504000" y="2160000"/>
            <a:ext cx="9071640" cy="399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I: Git: What, Why, When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II: When=Now: Setup &amp; Basic Demo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III: GitHub Collaboration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IV: Gitflow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V: Git Not So Basic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VI: So… You have a mess on your hands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VII probably won't make it…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PART VIII: Final thoughts</a:t>
            </a:r>
            <a:endParaRPr/>
          </a:p>
          <a:p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1224000" y="301320"/>
            <a:ext cx="835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V: Git Not So Basic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504000" y="2448000"/>
            <a:ext cx="9071640" cy="370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More configuration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Finding commits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Changing history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More Configuration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504000" y="2808000"/>
            <a:ext cx="9071640" cy="30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.gitconfig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.gitignore + .gitignore_global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.gitattributes + .gitattributes_global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hooks → Samples in .git\hooks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Finding Commits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144000" y="2160000"/>
            <a:ext cx="3816000" cy="316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sha-1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branch@{1}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tag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HEAD~3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HEAD~2^2</a:t>
            </a:r>
            <a:endParaRPr/>
          </a:p>
        </p:txBody>
      </p:sp>
      <p:sp>
        <p:nvSpPr>
          <p:cNvPr id="113" name="TextShape 3"/>
          <p:cNvSpPr txBox="1"/>
          <p:nvPr/>
        </p:nvSpPr>
        <p:spPr>
          <a:xfrm>
            <a:off x="3096000" y="2160000"/>
            <a:ext cx="6696000" cy="30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F5ea4158eab1… (git log)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800">
                <a:latin typeface="Arial"/>
              </a:rPr>
              <a:t>Previous pointer of branch (git reflog)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v1.0 (git tag)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Third parent of HEAD</a:t>
            </a:r>
            <a:endParaRPr/>
          </a:p>
        </p:txBody>
      </p:sp>
      <p:sp>
        <p:nvSpPr>
          <p:cNvPr id="114" name="TextShape 4"/>
          <p:cNvSpPr txBox="1"/>
          <p:nvPr/>
        </p:nvSpPr>
        <p:spPr>
          <a:xfrm>
            <a:off x="274320" y="5976000"/>
            <a:ext cx="5917680" cy="136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nl-BE" sz="2400">
                <a:latin typeface="Arial"/>
              </a:rPr>
              <a:t>git diff HEAD..HEAD^2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400">
                <a:latin typeface="Arial"/>
              </a:rPr>
              <a:t>git checkout v1.0~2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400">
                <a:latin typeface="Arial"/>
              </a:rPr>
              <a:t>git merge origin/master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16" name="TextShape 1"/>
          <p:cNvSpPr txBox="1"/>
          <p:nvPr/>
        </p:nvSpPr>
        <p:spPr>
          <a:xfrm>
            <a:off x="1800000" y="2664000"/>
            <a:ext cx="648000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VI: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So you have a mess </a:t>
            </a:r>
            <a:r>
              <a:rPr lang="nl-BE" sz="4400">
                <a:latin typeface="Arial"/>
              </a:rPr>
              <a:t>
</a:t>
            </a:r>
            <a:r>
              <a:rPr lang="nl-BE" sz="4400">
                <a:latin typeface="Arial"/>
              </a:rPr>
              <a:t>on your hands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9000000" y="7128000"/>
            <a:ext cx="1183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1200">
                <a:latin typeface="Arial"/>
              </a:rPr>
              <a:t>hopefully...</a:t>
            </a:r>
            <a:endParaRPr/>
          </a:p>
        </p:txBody>
      </p:sp>
      <p:sp>
        <p:nvSpPr>
          <p:cNvPr id="118" name="TextShape 3"/>
          <p:cNvSpPr txBox="1"/>
          <p:nvPr/>
        </p:nvSpPr>
        <p:spPr>
          <a:xfrm>
            <a:off x="4143960" y="5341680"/>
            <a:ext cx="1688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We can fix that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Changing History</a:t>
            </a:r>
            <a:endParaRPr/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0" y="2376000"/>
            <a:ext cx="10049040" cy="324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Amending is fun but</a:t>
            </a:r>
            <a:endParaRPr/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1728000" y="2179440"/>
            <a:ext cx="5904000" cy="451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All your base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504000" y="2160000"/>
            <a:ext cx="9071640" cy="399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2600">
                <a:latin typeface="Arial"/>
              </a:rPr>
              <a:t>git checkout development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600">
                <a:latin typeface="Arial"/>
              </a:rPr>
              <a:t>git fetch origin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600">
                <a:latin typeface="Arial"/>
              </a:rPr>
              <a:t>git rebase origin/development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rebase -i HEAD~4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rebase -i origin/develop</a:t>
            </a:r>
            <a:endParaRPr/>
          </a:p>
        </p:txBody>
      </p:sp>
      <p:sp>
        <p:nvSpPr>
          <p:cNvPr id="128" name="TextShape 3"/>
          <p:cNvSpPr txBox="1"/>
          <p:nvPr/>
        </p:nvSpPr>
        <p:spPr>
          <a:xfrm>
            <a:off x="5328000" y="1656000"/>
            <a:ext cx="382464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2400">
                <a:latin typeface="Arial"/>
              </a:rPr>
              <a:t>Squash the merge commit: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Changing History</a:t>
            </a:r>
            <a:endParaRPr/>
          </a:p>
        </p:txBody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2664000" y="1564200"/>
            <a:ext cx="4356360" cy="541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Changing History</a:t>
            </a:r>
            <a:endParaRPr/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2232000" y="1989000"/>
            <a:ext cx="4824000" cy="526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72000" y="2841840"/>
            <a:ext cx="10008000" cy="248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VII: Probably won't make it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3456000" y="5472000"/>
            <a:ext cx="2098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We'll have to let go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What is (a) Git</a:t>
            </a:r>
            <a:endParaRPr/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55960" y="255960"/>
            <a:ext cx="1904760" cy="190476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200880" y="2016000"/>
            <a:ext cx="9616680" cy="5458320"/>
          </a:xfrm>
          <a:prstGeom prst="rect">
            <a:avLst/>
          </a:prstGeom>
          <a:ln>
            <a:noFill/>
          </a:ln>
        </p:spPr>
      </p:pic>
      <p:sp>
        <p:nvSpPr>
          <p:cNvPr id="50" name="TextShape 2"/>
          <p:cNvSpPr txBox="1"/>
          <p:nvPr/>
        </p:nvSpPr>
        <p:spPr>
          <a:xfrm>
            <a:off x="2416680" y="1741320"/>
            <a:ext cx="6799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I'm an egotistical bastard, and I name all my projects after myself.</a:t>
            </a:r>
            <a:endParaRPr/>
          </a:p>
        </p:txBody>
      </p:sp>
      <p:sp>
        <p:nvSpPr>
          <p:cNvPr id="51" name="TextShape 3"/>
          <p:cNvSpPr txBox="1"/>
          <p:nvPr/>
        </p:nvSpPr>
        <p:spPr>
          <a:xfrm>
            <a:off x="8068320" y="2173680"/>
            <a:ext cx="1291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–</a:t>
            </a:r>
            <a:r>
              <a:rPr lang="nl-BE">
                <a:latin typeface="Arial"/>
              </a:rPr>
              <a:t>- Torvalds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Merge Conflicts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504000" y="2160000"/>
            <a:ext cx="9071640" cy="399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&lt;&lt;&lt;&lt;&lt;&lt;&lt;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Changes made on the branch that is being merged into. In most cases,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this is the branch that I have currently checked out (i.e. HEAD).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|||||||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The common ancestor version.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=======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Changes made on the branch that is being merged in. This is often a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feature/topic branch.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&gt;&gt;&gt;&gt;&gt;&gt;&gt;</a:t>
            </a:r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720000" y="6696000"/>
            <a:ext cx="327600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git checkout --ours filename.c</a:t>
            </a:r>
            <a:endParaRPr/>
          </a:p>
          <a:p>
            <a:r>
              <a:rPr lang="nl-BE">
                <a:latin typeface="Arial"/>
              </a:rPr>
              <a:t>git checkout --theirs filename.c</a:t>
            </a:r>
            <a:endParaRPr/>
          </a:p>
        </p:txBody>
      </p:sp>
      <p:sp>
        <p:nvSpPr>
          <p:cNvPr id="142" name="TextShape 4"/>
          <p:cNvSpPr txBox="1"/>
          <p:nvPr/>
        </p:nvSpPr>
        <p:spPr>
          <a:xfrm>
            <a:off x="729000" y="6349680"/>
            <a:ext cx="4264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Look at specific side of unmerged paths: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        </a:t>
            </a:r>
            <a:r>
              <a:rPr lang="nl-BE" sz="4400">
                <a:latin typeface="Arial"/>
              </a:rPr>
              <a:t>Sensitive and Personal </a:t>
            </a:r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504000" y="2160000"/>
            <a:ext cx="9071640" cy="399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update-index --(no-)assume-unchanged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gitattributes encryption filter + submodule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hooks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Internals: DAG, SHA1, .git folder, Merple tree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grep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72000" y="2841840"/>
            <a:ext cx="10008000" cy="248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VIII: Final Thoughts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What to remember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504000" y="2160000"/>
            <a:ext cx="9071640" cy="48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All Things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Especially </a:t>
            </a:r>
            <a:r>
              <a:rPr lang="nl-BE" sz="2000">
                <a:latin typeface="Arial"/>
              </a:rPr>
              <a:t>Git folders that have brothers like _backup, _20150402 etc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can be strange… </a:t>
            </a:r>
            <a:r>
              <a:rPr lang="nl-BE" sz="2000">
                <a:latin typeface="Arial"/>
              </a:rPr>
              <a:t>(It gets better with the years)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Do not rewrite published commits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Define aliases that fit your workflow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And finally: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You'll love Git </a:t>
            </a:r>
            <a:r>
              <a:rPr lang="nl-BE" sz="1870">
                <a:latin typeface="Arial"/>
              </a:rPr>
              <a:t>(most of the time)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Links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504000" y="2160000"/>
            <a:ext cx="950400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Think Like (a) Git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http://think-like-a-git.net/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for Ages 4 And Up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800">
                <a:latin typeface="Arial"/>
              </a:rPr>
              <a:t>https://www.youtube.com/watch?v=1ffBJ4sVUb4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800">
                <a:latin typeface="Arial"/>
              </a:rPr>
              <a:t>Gitlfow Extensions (&amp; link to artikel)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2800">
                <a:latin typeface="Arial"/>
              </a:rPr>
              <a:t>https://github.com/nvie/gitflow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Links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432000" y="2448000"/>
            <a:ext cx="9071640" cy="399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– the simple guide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http://rogerdudler.github.io/git-guide/index.html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Gratis boek “Git Pro”, reference, tuts, videos: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http://git-scm.com/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Changing history</a:t>
            </a:r>
            <a:r>
              <a:rPr lang="nl-BE" sz="3200">
                <a:latin typeface="Arial"/>
              </a:rPr>
              <a:t>
</a:t>
            </a:r>
            <a:r>
              <a:rPr lang="nl-BE" sz="3200">
                <a:latin typeface="Arial"/>
              </a:rPr>
              <a:t>https://presentate.com/bobthecow/talks/changing-history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16000" y="185040"/>
            <a:ext cx="894960" cy="894960"/>
          </a:xfrm>
          <a:prstGeom prst="rect">
            <a:avLst/>
          </a:prstGeom>
          <a:ln>
            <a:noFill/>
          </a:ln>
        </p:spPr>
      </p:pic>
      <p:sp>
        <p:nvSpPr>
          <p:cNvPr id="158" name="TextShape 1"/>
          <p:cNvSpPr txBox="1"/>
          <p:nvPr/>
        </p:nvSpPr>
        <p:spPr>
          <a:xfrm>
            <a:off x="432000" y="105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Questions?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360" y="1296000"/>
            <a:ext cx="10079640" cy="62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57400" y="25740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 All The Things</a:t>
            </a:r>
            <a:endParaRPr/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160000" y="2088000"/>
            <a:ext cx="6181920" cy="463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56" name="TextShape 1"/>
          <p:cNvSpPr txBox="1"/>
          <p:nvPr/>
        </p:nvSpPr>
        <p:spPr>
          <a:xfrm>
            <a:off x="576000" y="2913840"/>
            <a:ext cx="8856000" cy="248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II: When=Now: Setup &amp; Demo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56680" y="25668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 Basics</a:t>
            </a:r>
            <a:endParaRPr/>
          </a:p>
        </p:txBody>
      </p:sp>
      <p:sp>
        <p:nvSpPr>
          <p:cNvPr id="59" name="TextShape 2"/>
          <p:cNvSpPr txBox="1"/>
          <p:nvPr/>
        </p:nvSpPr>
        <p:spPr>
          <a:xfrm>
            <a:off x="432000" y="2239560"/>
            <a:ext cx="25200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cd to\path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init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add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commit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nl-BE" sz="3200">
                <a:latin typeface="Arial"/>
              </a:rPr>
              <a:t>git push</a:t>
            </a:r>
            <a:endParaRPr/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3258360" y="2304000"/>
            <a:ext cx="6533640" cy="377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Git Config</a:t>
            </a:r>
            <a:endParaRPr/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63" name="TextShape 2"/>
          <p:cNvSpPr txBox="1"/>
          <p:nvPr/>
        </p:nvSpPr>
        <p:spPr>
          <a:xfrm>
            <a:off x="792000" y="2664000"/>
            <a:ext cx="277452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2600">
                <a:latin typeface="Arial"/>
              </a:rPr>
              <a:t>$HOME\.gitconfig</a:t>
            </a:r>
            <a:endParaRPr/>
          </a:p>
        </p:txBody>
      </p:sp>
      <p:sp>
        <p:nvSpPr>
          <p:cNvPr id="64" name="TextShape 3"/>
          <p:cNvSpPr txBox="1"/>
          <p:nvPr/>
        </p:nvSpPr>
        <p:spPr>
          <a:xfrm>
            <a:off x="1368000" y="3181320"/>
            <a:ext cx="53668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[user]</a:t>
            </a:r>
            <a:endParaRPr/>
          </a:p>
          <a:p>
            <a:r>
              <a:rPr lang="nl-BE">
                <a:latin typeface="Arial"/>
              </a:rPr>
              <a:t>	</a:t>
            </a:r>
            <a:r>
              <a:rPr lang="nl-BE">
                <a:latin typeface="Arial"/>
              </a:rPr>
              <a:t>name = Barty</a:t>
            </a:r>
            <a:endParaRPr/>
          </a:p>
          <a:p>
            <a:r>
              <a:rPr lang="nl-BE">
                <a:latin typeface="Arial"/>
              </a:rPr>
              <a:t>	</a:t>
            </a:r>
            <a:r>
              <a:rPr lang="nl-BE">
                <a:latin typeface="Arial"/>
              </a:rPr>
              <a:t>email = hero-bart@hotmail.com</a:t>
            </a:r>
            <a:endParaRPr/>
          </a:p>
        </p:txBody>
      </p:sp>
      <p:sp>
        <p:nvSpPr>
          <p:cNvPr id="65" name="TextShape 4"/>
          <p:cNvSpPr txBox="1"/>
          <p:nvPr/>
        </p:nvSpPr>
        <p:spPr>
          <a:xfrm>
            <a:off x="792000" y="4320000"/>
            <a:ext cx="2518560" cy="4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2600">
                <a:latin typeface="Arial"/>
              </a:rPr>
              <a:t>Shell equivalent</a:t>
            </a:r>
            <a:endParaRPr/>
          </a:p>
        </p:txBody>
      </p:sp>
      <p:sp>
        <p:nvSpPr>
          <p:cNvPr id="66" name="TextShape 5"/>
          <p:cNvSpPr txBox="1"/>
          <p:nvPr/>
        </p:nvSpPr>
        <p:spPr>
          <a:xfrm>
            <a:off x="1329120" y="4909320"/>
            <a:ext cx="767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git config --global user.name "Barty"</a:t>
            </a:r>
            <a:endParaRPr/>
          </a:p>
          <a:p>
            <a:r>
              <a:rPr lang="nl-BE">
                <a:latin typeface="Arial"/>
              </a:rPr>
              <a:t>git config --global user.email "hero-bart@hotmail.com"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Let's Try it</a:t>
            </a:r>
            <a:endParaRPr/>
          </a:p>
        </p:txBody>
      </p:sp>
      <p:sp>
        <p:nvSpPr>
          <p:cNvPr id="69" name="TextShape 2"/>
          <p:cNvSpPr txBox="1"/>
          <p:nvPr/>
        </p:nvSpPr>
        <p:spPr>
          <a:xfrm>
            <a:off x="4596840" y="3109680"/>
            <a:ext cx="5051160" cy="63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 sz="2600">
                <a:latin typeface="Arial"/>
              </a:rPr>
              <a:t>Interactieve sessie… whoo</a:t>
            </a:r>
            <a:r>
              <a:rPr lang="nl-BE">
                <a:latin typeface="Arial"/>
              </a:rPr>
              <a:t>..</a:t>
            </a:r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763200" y="2880000"/>
            <a:ext cx="3628800" cy="2619000"/>
          </a:xfrm>
          <a:prstGeom prst="rect">
            <a:avLst/>
          </a:prstGeom>
          <a:ln>
            <a:noFill/>
          </a:ln>
        </p:spPr>
      </p:pic>
      <p:sp>
        <p:nvSpPr>
          <p:cNvPr id="71" name="TextShape 3"/>
          <p:cNvSpPr txBox="1"/>
          <p:nvPr/>
        </p:nvSpPr>
        <p:spPr>
          <a:xfrm>
            <a:off x="504000" y="6192000"/>
            <a:ext cx="921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T4T DROPBOX\Training\Trainingsday 2015 Git\try-git.ps1</a:t>
            </a:r>
            <a:endParaRPr/>
          </a:p>
        </p:txBody>
      </p:sp>
      <p:sp>
        <p:nvSpPr>
          <p:cNvPr id="72" name="TextShape 4"/>
          <p:cNvSpPr txBox="1"/>
          <p:nvPr/>
        </p:nvSpPr>
        <p:spPr>
          <a:xfrm>
            <a:off x="505800" y="5760000"/>
            <a:ext cx="4102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nl-BE">
                <a:latin typeface="Arial"/>
              </a:rPr>
              <a:t>Administrator PowerShell: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257040" y="25704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74" name="TextShape 1"/>
          <p:cNvSpPr txBox="1"/>
          <p:nvPr/>
        </p:nvSpPr>
        <p:spPr>
          <a:xfrm>
            <a:off x="1224000" y="72000"/>
            <a:ext cx="8856000" cy="248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nl-BE" sz="4400">
                <a:latin typeface="Arial"/>
              </a:rPr>
              <a:t>Part II: Github Collaboration</a:t>
            </a:r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376000" y="2016000"/>
            <a:ext cx="4968000" cy="49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110551</TotalTime>
  <Application>LibreOffice/4.4.2.2$Windows_x86 LibreOffice_project/c4c7d32d0d49397cad38d62472b0bc8acff48dd6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2015-04-21T23:18:59Z</dcterms:created>
  <dc:language>nl-BE</dc:language>
  <dcterms:modified xsi:type="dcterms:W3CDTF">2015-04-24T03:08:26Z</dcterms:modified>
  <cp:revision>79</cp:revision>
</cp:coreProperties>
</file>